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9" r:id="rId5"/>
    <p:sldId id="280" r:id="rId6"/>
    <p:sldId id="281" r:id="rId7"/>
    <p:sldId id="259" r:id="rId8"/>
    <p:sldId id="260" r:id="rId9"/>
    <p:sldId id="261" r:id="rId10"/>
    <p:sldId id="262" r:id="rId11"/>
    <p:sldId id="263" r:id="rId12"/>
    <p:sldId id="264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75" r:id="rId21"/>
    <p:sldId id="272" r:id="rId22"/>
    <p:sldId id="276" r:id="rId23"/>
    <p:sldId id="278" r:id="rId24"/>
    <p:sldId id="27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2E735-6506-1CFF-A5D4-0C119FA9A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C5B920-5AAC-F51C-162F-C596E0E76B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94236-F1DF-3F06-DF11-132B3A95F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D6F46-B890-A467-F0C2-C294EEAA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12E19-F1DF-B93D-B7C4-1B961136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3766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D70D7-05CE-E51D-BC51-86E249429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74B67-D845-A09F-C4B3-54D15E5B49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9587C-31CE-FFCC-388C-08EE72305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E90BF7-3769-249F-F61B-331963D3E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D51960-0992-350B-8783-C0F99D3A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2496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B10D50-4819-19AB-3AE0-7E6765F0F5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E8E4B9-8F55-C46E-1E15-8A8C38FAD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264D6-E3FA-6022-5C4F-E625D8837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610A0-706F-22E7-BD84-1075C38E7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A4BDD-1D84-4CCA-D9A4-668E7B54D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56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6E920-79C7-D81E-1B5B-8AE777DCB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1AB9C-6B74-60A1-1C77-58FE3CFCA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06F48-A7DF-B935-924C-DD70BF278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34152-5E70-0CDF-9C04-F2FD65492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E62D8-433C-C6F7-8F51-20BA1B66A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1775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966A6-2B3A-A15E-6FAE-3641B2C6C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81985C-D992-03B5-2332-79EE91FA4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F7E08-BC3F-3072-8AA8-CD56EC8C2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E8783-07A3-3166-DEAD-E2E15A17C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2424D-2758-6798-6D69-7795048D0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902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9A6FC-4491-52A6-28AE-D6E2E7E37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48934-516B-7097-0C7B-E7692BA260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1A55A6-578A-7457-5F2D-3E003AEAE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C8738-F651-8016-E126-AC5C9C840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D3EE25-2609-2022-6D5C-EAA6F1CA1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A6F16A-2EE5-1E5A-0FFB-7D51476EC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7236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1C632-9A53-7028-E4EB-9153AB32F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51C57-07CE-9450-A10A-A16A3DFED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B9F219-A5E5-D672-0348-40F31F5B78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C406F1-5F61-3051-9772-39720C9F63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906553-B64C-CA2E-B820-F22BB30E2E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F66B71-D549-0914-3E49-3C8A4C7D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9F5D7A-33A7-B0E0-C04B-934A59799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72F23-DF9D-6D41-2F85-84B98F892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6130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01192-F7E4-1FB5-B286-6B9C0D57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3188CD-9DFB-8906-BED4-9EB735CEC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FD8814-0D2D-7F74-C7D2-B973B4832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4AF0E0-8EB7-61D0-6B5C-9A692877C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738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63F94B-4CD9-14EF-2FA6-46E6BF209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9206CD-D8B6-B583-84F1-B17D3EEF8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211F6-AE78-DEFD-7CE1-4B98D7E78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9845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90746-CDA3-1298-9BE6-3797861CA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C0949-1718-4341-30F7-5F031A318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5942C9-730C-5D60-C294-1E5AC8987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330244-0EDA-E272-21C9-CC8D9AE69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11A05-1D35-FA30-560E-8B4622CE5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F8D748-E48F-B32E-8DDF-109777E00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4404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7923C-9354-FEDD-3D9C-0736A5227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57F1BB-39AD-0B64-6B31-84E5758EFB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E64FBC-02B6-7E8E-4CF8-047A145022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6CADA7-F4F3-FA64-ACCD-C089B917F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ACCEA-6A58-8314-ACDE-51C0B1F66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0FBCC7-ECA7-3FC1-B466-DD17853D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6448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DF2C70-2CC4-D6B4-051C-01FA4EA02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A74CFA-6E22-6B0D-DB40-3964ADB58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66667-C617-4899-B7EC-DDBD15D8F7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667E8-9422-45CD-BAC0-4D6A6B4DEB73}" type="datetimeFigureOut">
              <a:rPr lang="en-IN" smtClean="0"/>
              <a:t>22-06-2025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FC761-5BD8-D9F6-06C4-622F43DC81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B585F-AC20-5A69-3C21-39390ECA4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EDD7E-9DF7-42C8-94CD-F238E76425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9458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04215-DE7F-E300-5F53-AF812E64B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5110" y="319930"/>
            <a:ext cx="10515600" cy="23876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 Study</a:t>
            </a:r>
            <a:b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RoadReady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Car Rental System</a:t>
            </a:r>
            <a:endParaRPr lang="en-IN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27E4A4-3CC9-F6B9-3324-2D4E510CDC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Trainee name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Tharun.D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Trainer name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Mr. 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Javeed Mohammed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Husnuddin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088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28625-8AD0-996C-6ED1-952835863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85" y="830424"/>
            <a:ext cx="10403633" cy="58520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9B54B4-86D0-BC74-7EE9-72FE7F26B64D}"/>
              </a:ext>
            </a:extLst>
          </p:cNvPr>
          <p:cNvSpPr txBox="1"/>
          <p:nvPr/>
        </p:nvSpPr>
        <p:spPr>
          <a:xfrm>
            <a:off x="4693297" y="289249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Dashboard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843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8C41AF-3184-3E1A-89B1-CEB615F7BD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641" y="989045"/>
            <a:ext cx="9927771" cy="55843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582716-7EAB-2396-91CF-8A4C2F9F952B}"/>
              </a:ext>
            </a:extLst>
          </p:cNvPr>
          <p:cNvSpPr txBox="1"/>
          <p:nvPr/>
        </p:nvSpPr>
        <p:spPr>
          <a:xfrm>
            <a:off x="5019869" y="401216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 cars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507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DCC9B1-4172-5529-907B-C3CEA25A8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69" y="933061"/>
            <a:ext cx="10151707" cy="57103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4E30E6-44E5-7F69-FB51-631C074CCB17}"/>
              </a:ext>
            </a:extLst>
          </p:cNvPr>
          <p:cNvSpPr txBox="1"/>
          <p:nvPr/>
        </p:nvSpPr>
        <p:spPr>
          <a:xfrm>
            <a:off x="4767943" y="298580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 users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5065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783)">
            <a:extLst>
              <a:ext uri="{FF2B5EF4-FFF2-40B4-BE49-F238E27FC236}">
                <a16:creationId xmlns:a16="http://schemas.microsoft.com/office/drawing/2014/main" id="{9A642FA3-39B2-242F-D298-AE2B691CA34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98" y="877078"/>
            <a:ext cx="10300996" cy="57943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C9FB9B-580D-029B-F41E-4868C36D23BF}"/>
              </a:ext>
            </a:extLst>
          </p:cNvPr>
          <p:cNvSpPr txBox="1"/>
          <p:nvPr/>
        </p:nvSpPr>
        <p:spPr>
          <a:xfrm>
            <a:off x="4721289" y="307911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Rental report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224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784)">
            <a:extLst>
              <a:ext uri="{FF2B5EF4-FFF2-40B4-BE49-F238E27FC236}">
                <a16:creationId xmlns:a16="http://schemas.microsoft.com/office/drawing/2014/main" id="{3B143578-06B5-BCF9-A705-1DBD08E3DB9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739" y="867747"/>
            <a:ext cx="10338318" cy="58153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49E5FD-AA0D-408E-19A0-3A6841A8BC84}"/>
              </a:ext>
            </a:extLst>
          </p:cNvPr>
          <p:cNvSpPr txBox="1"/>
          <p:nvPr/>
        </p:nvSpPr>
        <p:spPr>
          <a:xfrm>
            <a:off x="4571999" y="298579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 users feedback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520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785)">
            <a:extLst>
              <a:ext uri="{FF2B5EF4-FFF2-40B4-BE49-F238E27FC236}">
                <a16:creationId xmlns:a16="http://schemas.microsoft.com/office/drawing/2014/main" id="{142A3D1F-04E6-62FD-8C89-1590C8C17FE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392" y="858417"/>
            <a:ext cx="10433698" cy="58689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83FB95-B9A5-AE81-4585-D3AB9721596C}"/>
              </a:ext>
            </a:extLst>
          </p:cNvPr>
          <p:cNvSpPr txBox="1"/>
          <p:nvPr/>
        </p:nvSpPr>
        <p:spPr>
          <a:xfrm>
            <a:off x="4674637" y="270588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 user profile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077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786)">
            <a:extLst>
              <a:ext uri="{FF2B5EF4-FFF2-40B4-BE49-F238E27FC236}">
                <a16:creationId xmlns:a16="http://schemas.microsoft.com/office/drawing/2014/main" id="{46548822-1E74-CB18-21ED-9C28971E527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17" y="765109"/>
            <a:ext cx="10496939" cy="59045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6EDE4C-A335-B994-3759-72FF928C9DA0}"/>
              </a:ext>
            </a:extLst>
          </p:cNvPr>
          <p:cNvSpPr txBox="1"/>
          <p:nvPr/>
        </p:nvSpPr>
        <p:spPr>
          <a:xfrm>
            <a:off x="4534677" y="195943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 Dashboard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995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787)">
            <a:extLst>
              <a:ext uri="{FF2B5EF4-FFF2-40B4-BE49-F238E27FC236}">
                <a16:creationId xmlns:a16="http://schemas.microsoft.com/office/drawing/2014/main" id="{5551F397-5CDA-C2E8-0C5B-3A41BAEE172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996" y="1035698"/>
            <a:ext cx="10002416" cy="56263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DF7C27B-5C5D-2AEE-A4C9-3E5FC3AC485D}"/>
              </a:ext>
            </a:extLst>
          </p:cNvPr>
          <p:cNvSpPr txBox="1"/>
          <p:nvPr/>
        </p:nvSpPr>
        <p:spPr>
          <a:xfrm>
            <a:off x="4730620" y="363894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 – view cars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4076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790)">
            <a:extLst>
              <a:ext uri="{FF2B5EF4-FFF2-40B4-BE49-F238E27FC236}">
                <a16:creationId xmlns:a16="http://schemas.microsoft.com/office/drawing/2014/main" id="{DC3079E4-F656-E609-E5BD-EEA7B1C3DB1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09" y="811764"/>
            <a:ext cx="10366310" cy="58310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E89948-C99E-3506-4879-348203CD6219}"/>
              </a:ext>
            </a:extLst>
          </p:cNvPr>
          <p:cNvSpPr txBox="1"/>
          <p:nvPr/>
        </p:nvSpPr>
        <p:spPr>
          <a:xfrm>
            <a:off x="4730620" y="195943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Reservation page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573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791)">
            <a:extLst>
              <a:ext uri="{FF2B5EF4-FFF2-40B4-BE49-F238E27FC236}">
                <a16:creationId xmlns:a16="http://schemas.microsoft.com/office/drawing/2014/main" id="{43C6E8DD-53AA-194D-36A2-3280BD4AAE9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63" y="774442"/>
            <a:ext cx="10534261" cy="59255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76BECC5-C4DE-5029-A9C3-78E8D502FBD8}"/>
              </a:ext>
            </a:extLst>
          </p:cNvPr>
          <p:cNvSpPr txBox="1"/>
          <p:nvPr/>
        </p:nvSpPr>
        <p:spPr>
          <a:xfrm>
            <a:off x="4637314" y="205274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Reservation message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1077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521571-E2C0-1029-96FB-79609C895C70}"/>
              </a:ext>
            </a:extLst>
          </p:cNvPr>
          <p:cNvSpPr txBox="1"/>
          <p:nvPr/>
        </p:nvSpPr>
        <p:spPr>
          <a:xfrm>
            <a:off x="1017039" y="354563"/>
            <a:ext cx="10562252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 Study Summary</a:t>
            </a:r>
          </a:p>
          <a:p>
            <a:pPr algn="ctr"/>
            <a:endParaRPr 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developed a Car Rental System where users can book, manage, and pay for car rentals. The project has three main backend services made using Java, Spring Boot, and MySQL.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Service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handles user registration, login, roles, and feedback.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Vehicle Service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manages car details, availability, and filtering.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Rental Service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takes care of reservations, payments, and reports.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frontend is made with Angular and styled using Bootstrap. I used JWT tokens for secure login. Everything is connected and runs smoothly using Docker and Docker Compose.</a:t>
            </a:r>
          </a:p>
        </p:txBody>
      </p:sp>
    </p:spTree>
    <p:extLst>
      <p:ext uri="{BB962C8B-B14F-4D97-AF65-F5344CB8AC3E}">
        <p14:creationId xmlns:p14="http://schemas.microsoft.com/office/powerpoint/2010/main" val="19804084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792)">
            <a:extLst>
              <a:ext uri="{FF2B5EF4-FFF2-40B4-BE49-F238E27FC236}">
                <a16:creationId xmlns:a16="http://schemas.microsoft.com/office/drawing/2014/main" id="{756ED9A5-2FD3-1CDF-AB5D-57FD2273702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84" y="970384"/>
            <a:ext cx="10235682" cy="575757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9D02201-8A2F-1B3A-8C69-E8CA461E99CF}"/>
              </a:ext>
            </a:extLst>
          </p:cNvPr>
          <p:cNvSpPr txBox="1"/>
          <p:nvPr/>
        </p:nvSpPr>
        <p:spPr>
          <a:xfrm>
            <a:off x="4730620" y="363894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bookings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943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789)">
            <a:extLst>
              <a:ext uri="{FF2B5EF4-FFF2-40B4-BE49-F238E27FC236}">
                <a16:creationId xmlns:a16="http://schemas.microsoft.com/office/drawing/2014/main" id="{0E922222-F656-85C3-79B4-CA5A19DFC4E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61" y="858416"/>
            <a:ext cx="10201470" cy="57383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7F2085-76CC-C02C-D7F8-5A884557F60B}"/>
              </a:ext>
            </a:extLst>
          </p:cNvPr>
          <p:cNvSpPr txBox="1"/>
          <p:nvPr/>
        </p:nvSpPr>
        <p:spPr>
          <a:xfrm>
            <a:off x="4683967" y="298580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Agent dashboard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711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793)">
            <a:extLst>
              <a:ext uri="{FF2B5EF4-FFF2-40B4-BE49-F238E27FC236}">
                <a16:creationId xmlns:a16="http://schemas.microsoft.com/office/drawing/2014/main" id="{CD31A2D8-917C-DACF-AE70-1F2959D5963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12" y="821094"/>
            <a:ext cx="10384972" cy="58415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AF2D97-AB31-07AC-854C-2A324631D510}"/>
              </a:ext>
            </a:extLst>
          </p:cNvPr>
          <p:cNvSpPr txBox="1"/>
          <p:nvPr/>
        </p:nvSpPr>
        <p:spPr>
          <a:xfrm>
            <a:off x="4553339" y="289250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Agent – </a:t>
            </a:r>
            <a:r>
              <a:rPr lang="en-US" sz="24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checkin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/checkout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6771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D493E1-E2DD-3299-2860-11C2510BA8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31" y="905069"/>
            <a:ext cx="10251232" cy="57663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2A8FCD-21BD-20DE-C17A-C648E7B6610B}"/>
              </a:ext>
            </a:extLst>
          </p:cNvPr>
          <p:cNvSpPr txBox="1"/>
          <p:nvPr/>
        </p:nvSpPr>
        <p:spPr>
          <a:xfrm>
            <a:off x="4049485" y="307911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Running in docker container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79037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A2E474-02FB-BC96-EB49-96D22E94B605}"/>
              </a:ext>
            </a:extLst>
          </p:cNvPr>
          <p:cNvSpPr txBox="1"/>
          <p:nvPr/>
        </p:nvSpPr>
        <p:spPr>
          <a:xfrm>
            <a:off x="4488024" y="2967135"/>
            <a:ext cx="47212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en-IN" sz="4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670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C85B0-75F3-7A75-6999-EED05D1095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6130" y="335900"/>
            <a:ext cx="9144000" cy="70912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 used</a:t>
            </a:r>
            <a:endParaRPr lang="en-IN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6C5F08-FA74-38B0-8D77-A258530B2F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6955" y="1408923"/>
            <a:ext cx="11140751" cy="5859624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UserInfo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Represents a user in the system (admin, customer, or agent).</a:t>
            </a:r>
          </a:p>
          <a:p>
            <a:pPr algn="l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Car - Represents a car available for rental.</a:t>
            </a:r>
          </a:p>
          <a:p>
            <a:pPr algn="l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Reservation - Represents a car booking made by a user.</a:t>
            </a:r>
          </a:p>
          <a:p>
            <a:pPr algn="l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Payment - Stores payment details for a reservation.</a:t>
            </a:r>
          </a:p>
          <a:p>
            <a:pPr algn="l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Feedback - Stores feedback or complaints submitted by users.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529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serservice.umlcd">
            <a:extLst>
              <a:ext uri="{FF2B5EF4-FFF2-40B4-BE49-F238E27FC236}">
                <a16:creationId xmlns:a16="http://schemas.microsoft.com/office/drawing/2014/main" id="{B0A6FCDA-8F0D-0617-FDF2-E7D9FF50D53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68" y="952816"/>
            <a:ext cx="9828795" cy="57185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A9C2E3-B34D-3AF5-315D-37C43C6141C7}"/>
              </a:ext>
            </a:extLst>
          </p:cNvPr>
          <p:cNvSpPr txBox="1"/>
          <p:nvPr/>
        </p:nvSpPr>
        <p:spPr>
          <a:xfrm>
            <a:off x="3648269" y="335901"/>
            <a:ext cx="6904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Service Class Diagram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79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ehicleservice.umlcd">
            <a:extLst>
              <a:ext uri="{FF2B5EF4-FFF2-40B4-BE49-F238E27FC236}">
                <a16:creationId xmlns:a16="http://schemas.microsoft.com/office/drawing/2014/main" id="{ED83BB6A-6E24-515E-E65D-43D5D371E55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271" y="951722"/>
            <a:ext cx="6539364" cy="55797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01F1D3-FE96-7A83-588B-32CF61957C26}"/>
              </a:ext>
            </a:extLst>
          </p:cNvPr>
          <p:cNvSpPr txBox="1"/>
          <p:nvPr/>
        </p:nvSpPr>
        <p:spPr>
          <a:xfrm>
            <a:off x="3834882" y="429208"/>
            <a:ext cx="6904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 Service Class Diagram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662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entalservice.umlcd">
            <a:extLst>
              <a:ext uri="{FF2B5EF4-FFF2-40B4-BE49-F238E27FC236}">
                <a16:creationId xmlns:a16="http://schemas.microsoft.com/office/drawing/2014/main" id="{37E4A093-0E07-D157-BB24-8C7DEEF08FE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6488"/>
            <a:ext cx="12192000" cy="55594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05B2B7-A39A-0B81-049C-3BEB547F4747}"/>
              </a:ext>
            </a:extLst>
          </p:cNvPr>
          <p:cNvSpPr txBox="1"/>
          <p:nvPr/>
        </p:nvSpPr>
        <p:spPr>
          <a:xfrm>
            <a:off x="3694923" y="401216"/>
            <a:ext cx="6904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Rental Service Class Diagram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9001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F07806-0B54-B50C-2D53-C5E4AB8B7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987" y="1026369"/>
            <a:ext cx="9778482" cy="55003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E2E5E5-0653-F357-9DDA-027011638B29}"/>
              </a:ext>
            </a:extLst>
          </p:cNvPr>
          <p:cNvSpPr txBox="1"/>
          <p:nvPr/>
        </p:nvSpPr>
        <p:spPr>
          <a:xfrm>
            <a:off x="4730620" y="363894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Landing page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022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E40FF9-408A-D076-1E11-725D10B4B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45" y="858416"/>
            <a:ext cx="10267820" cy="5775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E6ED46-DF3D-A9E8-21D1-C8336056D896}"/>
              </a:ext>
            </a:extLst>
          </p:cNvPr>
          <p:cNvSpPr txBox="1"/>
          <p:nvPr/>
        </p:nvSpPr>
        <p:spPr>
          <a:xfrm>
            <a:off x="4870579" y="289249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040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0E8323-4093-6595-A33F-5F7626BCB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98" y="867747"/>
            <a:ext cx="10347649" cy="58205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676A4B-16EF-4069-B58B-51F1FF7527E3}"/>
              </a:ext>
            </a:extLst>
          </p:cNvPr>
          <p:cNvSpPr txBox="1"/>
          <p:nvPr/>
        </p:nvSpPr>
        <p:spPr>
          <a:xfrm>
            <a:off x="4786603" y="307910"/>
            <a:ext cx="4142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 page</a:t>
            </a:r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920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256</Words>
  <Application>Microsoft Office PowerPoint</Application>
  <PresentationFormat>Widescreen</PresentationFormat>
  <Paragraphs>46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Times New Roman</vt:lpstr>
      <vt:lpstr>Office Theme</vt:lpstr>
      <vt:lpstr>Case Study RoadReady – Car Rental System</vt:lpstr>
      <vt:lpstr>PowerPoint Presentation</vt:lpstr>
      <vt:lpstr>Models used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Tharun Devaraj</dc:creator>
  <cp:lastModifiedBy>Tharun Devaraj</cp:lastModifiedBy>
  <cp:revision>4</cp:revision>
  <dcterms:created xsi:type="dcterms:W3CDTF">2025-06-22T06:20:34Z</dcterms:created>
  <dcterms:modified xsi:type="dcterms:W3CDTF">2025-06-22T13:51:59Z</dcterms:modified>
</cp:coreProperties>
</file>

<file path=docProps/thumbnail.jpeg>
</file>